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7" r:id="rId2"/>
    <p:sldId id="266" r:id="rId3"/>
    <p:sldId id="259" r:id="rId4"/>
    <p:sldId id="265" r:id="rId5"/>
    <p:sldId id="270" r:id="rId6"/>
    <p:sldId id="258" r:id="rId7"/>
    <p:sldId id="267" r:id="rId8"/>
    <p:sldId id="268" r:id="rId9"/>
    <p:sldId id="269" r:id="rId10"/>
    <p:sldId id="263" r:id="rId11"/>
    <p:sldId id="264" r:id="rId12"/>
    <p:sldId id="271" r:id="rId13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28A69-DC68-4505-84CE-90F788E90778}" type="datetimeFigureOut">
              <a:rPr lang="zh-TW" altLang="en-US" smtClean="0"/>
              <a:t>2018/10/17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7CD27-9D83-4892-8CA4-9CE1637DF5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773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8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4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4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3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1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1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7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0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7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3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CEAE6-61FF-406C-88A2-1D8008DC09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A0AB8-9D0D-4436-A09B-4ED0CD27BA7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8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163.19.106.86/web/sea/default.a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52883" y="1900032"/>
            <a:ext cx="11033026" cy="1089106"/>
          </a:xfrm>
        </p:spPr>
        <p:txBody>
          <a:bodyPr>
            <a:normAutofit/>
          </a:bodyPr>
          <a:lstStyle/>
          <a:p>
            <a:pPr algn="ctr"/>
            <a:endParaRPr lang="zh-TW" altLang="en-US" sz="44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082120" y="3524536"/>
            <a:ext cx="6300312" cy="1089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TW" altLang="en-US" sz="44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297909" y="275528"/>
            <a:ext cx="9276267" cy="108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新竹市海洋教育輔導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團分區服務</a:t>
            </a:r>
            <a:endParaRPr lang="zh-TW" altLang="en-US" sz="48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20181017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)13:30~16:30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海洋教育輔導團分區服務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盟主學校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南隘國小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內湖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東門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竹蓮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香山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大湖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頂埔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大庄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茄苳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24" y="4467286"/>
            <a:ext cx="1674352" cy="23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5127"/>
            <a:ext cx="11057313" cy="1325563"/>
          </a:xfrm>
        </p:spPr>
        <p:txBody>
          <a:bodyPr>
            <a:normAutofit/>
          </a:bodyPr>
          <a:lstStyle/>
          <a:p>
            <a:r>
              <a:rPr lang="zh-TW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『海洋科普繪本創作</a:t>
            </a:r>
            <a:r>
              <a:rPr lang="zh-TW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</a:t>
            </a:r>
            <a:endParaRPr lang="zh-TW" altLang="en-US" sz="4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徵件時間：即日起至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止，以郵戳為憑，資料請逕寄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新竹市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海洋教育資源中心暨海洋教育輔導團，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青草湖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體育衛生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謝婉廷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組長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(5200360-2032)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08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4243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lang="zh-TW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</a:t>
            </a:r>
            <a:r>
              <a:rPr lang="zh-TW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</a:t>
            </a:r>
            <a:r>
              <a:rPr lang="zh-TW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創新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</a:t>
            </a:r>
            <a:r>
              <a:rPr lang="zh-TW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暨</a:t>
            </a:r>
            <a:r>
              <a:rPr lang="zh-TW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海洋科普繪本創作競賽</a:t>
            </a:r>
            <a:r>
              <a:rPr lang="zh-TW" altLang="zh-TW" b="1" dirty="0">
                <a:solidFill>
                  <a:srgbClr val="0070C0"/>
                </a:solidFill>
              </a:rPr>
              <a:t/>
            </a:r>
            <a:br>
              <a:rPr lang="zh-TW" altLang="zh-TW" b="1" dirty="0">
                <a:solidFill>
                  <a:srgbClr val="0070C0"/>
                </a:solidFill>
              </a:rPr>
            </a:b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7773" y="1579418"/>
            <a:ext cx="11294227" cy="527858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海洋校本、特色課程發表：學校整體計畫中與海洋教育相關之課程規劃、校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zh-TW" sz="4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本特色課程實施過程與執行成效。</a:t>
            </a:r>
          </a:p>
          <a:p>
            <a:pPr marL="0" indent="0">
              <a:buNone/>
            </a:pP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創新海洋課程教案發表：海洋創新課程或海洋跨領域課程統整之創新課程教</a:t>
            </a:r>
          </a:p>
          <a:p>
            <a:pPr marL="0" indent="0">
              <a:buNone/>
            </a:pP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案或教學分享。</a:t>
            </a:r>
          </a:p>
          <a:p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海洋多元校外教學、多元評量發表：各類與海洋教育相關之校外教學、探索、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zh-TW" sz="4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踏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查及遊戲活動。</a:t>
            </a:r>
          </a:p>
          <a:p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二、活動期程：</a:t>
            </a:r>
          </a:p>
          <a:p>
            <a:pPr marL="0" indent="0">
              <a:buNone/>
            </a:pP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徵件時間：即日起至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止，以郵戳為憑，資料請逕寄海</a:t>
            </a:r>
          </a:p>
          <a:p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洋教育資源中心暨海洋教育輔導團，</a:t>
            </a:r>
            <a:r>
              <a:rPr lang="zh-TW" altLang="zh-TW" sz="49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青草湖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endParaRPr lang="zh-TW" altLang="zh-TW" sz="4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zh-TW" sz="49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江至正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組長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5200360-2020)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初審：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前公告通過初審之學校，並請準備複審資料。</a:t>
            </a:r>
          </a:p>
          <a:p>
            <a:pPr marL="0" indent="0">
              <a:buNone/>
            </a:pP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複審：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01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透過現場發表進行評選，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發表教師以及各校務必</a:t>
            </a:r>
            <a:endParaRPr lang="zh-TW" altLang="zh-TW" sz="4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薦派海洋種子教師一名，公假排代一日參加。</a:t>
            </a:r>
            <a:endParaRPr lang="zh-TW" altLang="zh-TW" sz="4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公開分享教學實作與頒獎：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，邀請專家教師與得獎教師</a:t>
            </a:r>
            <a:endParaRPr lang="zh-TW" altLang="zh-TW" sz="4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現場實作與教學，並公開頒獎，得獎教師及各校務必薦派海洋種子教師一 </a:t>
            </a:r>
            <a:endParaRPr lang="zh-TW" altLang="zh-TW" sz="4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名，公假排代一日參加。</a:t>
            </a:r>
            <a:endParaRPr lang="zh-TW" altLang="zh-TW" sz="4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2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60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年新竹市</a:t>
            </a:r>
            <a:r>
              <a:rPr lang="zh-TW" altLang="en-US" sz="60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海洋教育輔導團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5750" cy="4351338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107.10.24(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打開海洋藝文生活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培育教育美感素養】探究歷代海洋祕史與創作賞析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107.10.31(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【提升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年國教跨領域統整教學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海洋探索美感素養調味房一】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海洋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藝文跨領域統整工作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107.12.05(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【提升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年國教跨領域統整教學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海洋探索美感素養調味房二】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海洋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藝文跨領域統整工作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108.01.02(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【打開海洋藝文生活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培育教育美感素養】探究歷代海洋祕史與創作賞析二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108.01.04(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新竹市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學年度海洋教育素養導向課程創新教學暨科普繪本創作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競賽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海洋教育輔導團網頁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35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4073" y="365127"/>
            <a:ext cx="10979727" cy="1325563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  <a:endParaRPr lang="zh-TW" altLang="en-US" sz="4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1" y="1612685"/>
            <a:ext cx="2024078" cy="200040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50" y="1669560"/>
            <a:ext cx="1845426" cy="19646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48" y="1642974"/>
            <a:ext cx="1982569" cy="19701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70" y="1596016"/>
            <a:ext cx="2324442" cy="19390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84" y="1557533"/>
            <a:ext cx="2345527" cy="211070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9273"/>
            <a:ext cx="2440726" cy="218664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95" y="4082651"/>
            <a:ext cx="1983895" cy="214326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69" y="4082651"/>
            <a:ext cx="2201601" cy="191401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88" y="3990942"/>
            <a:ext cx="2125424" cy="23266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37" y="3794875"/>
            <a:ext cx="2459453" cy="267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73688"/>
            <a:ext cx="10907684" cy="831906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  <a:endParaRPr lang="zh-TW" altLang="en-US" sz="44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29" y="1518722"/>
            <a:ext cx="7337367" cy="5181335"/>
          </a:xfrm>
        </p:spPr>
      </p:pic>
    </p:spTree>
    <p:extLst>
      <p:ext uri="{BB962C8B-B14F-4D97-AF65-F5344CB8AC3E}">
        <p14:creationId xmlns:p14="http://schemas.microsoft.com/office/powerpoint/2010/main" val="33665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4826" y="0"/>
            <a:ext cx="10891058" cy="1325563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  <a:endParaRPr lang="zh-TW" altLang="en-US" sz="4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02" y="1106487"/>
            <a:ext cx="7980220" cy="5647541"/>
          </a:xfrm>
        </p:spPr>
      </p:pic>
    </p:spTree>
    <p:extLst>
      <p:ext uri="{BB962C8B-B14F-4D97-AF65-F5344CB8AC3E}">
        <p14:creationId xmlns:p14="http://schemas.microsoft.com/office/powerpoint/2010/main" val="9055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65" y="74815"/>
            <a:ext cx="9815413" cy="6858000"/>
          </a:xfrm>
        </p:spPr>
      </p:pic>
    </p:spTree>
    <p:extLst>
      <p:ext uri="{BB962C8B-B14F-4D97-AF65-F5344CB8AC3E}">
        <p14:creationId xmlns:p14="http://schemas.microsoft.com/office/powerpoint/2010/main" val="3539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7447" y="224305"/>
            <a:ext cx="11004086" cy="136270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" y="1951511"/>
            <a:ext cx="6011386" cy="4249783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32" y="1951511"/>
            <a:ext cx="6011387" cy="42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945" y="365127"/>
            <a:ext cx="11062855" cy="1325563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  <a:endParaRPr lang="zh-TW" altLang="en-US" sz="4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3" y="2242351"/>
            <a:ext cx="6023037" cy="42415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22" y="2242351"/>
            <a:ext cx="6095707" cy="430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9652" y="257061"/>
            <a:ext cx="11032375" cy="1325563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  <a:endParaRPr lang="zh-TW" altLang="en-US" sz="4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9123"/>
            <a:ext cx="6092639" cy="426760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40" y="1892125"/>
            <a:ext cx="5748040" cy="40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0513" y="365127"/>
            <a:ext cx="10949247" cy="1325563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新竹蛙寶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海洋起跑</a:t>
            </a:r>
            <a:r>
              <a:rPr lang="en-US" altLang="zh-TW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新竹市海洋運動節</a:t>
            </a:r>
            <a:endParaRPr lang="zh-TW" altLang="en-US" sz="4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25" y="1728654"/>
            <a:ext cx="3594024" cy="506177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5" y="1690690"/>
            <a:ext cx="3625943" cy="51377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2" y="1690690"/>
            <a:ext cx="3484434" cy="50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633</Words>
  <Application>Microsoft Office PowerPoint</Application>
  <PresentationFormat>寬螢幕</PresentationFormat>
  <Paragraphs>40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標楷體</vt:lpstr>
      <vt:lpstr>Arial</vt:lpstr>
      <vt:lpstr>Calibri</vt:lpstr>
      <vt:lpstr>Calibri Light</vt:lpstr>
      <vt:lpstr>1_Office 佈景主題</vt:lpstr>
      <vt:lpstr>PowerPoint 簡報</vt:lpstr>
      <vt:lpstr>新竹蛙寶.海洋起跑~2018新竹市海洋運動節</vt:lpstr>
      <vt:lpstr>新竹蛙寶.海洋起跑~2018新竹市海洋運動節</vt:lpstr>
      <vt:lpstr>新竹蛙寶.海洋起跑~2018新竹市海洋運動節</vt:lpstr>
      <vt:lpstr>PowerPoint 簡報</vt:lpstr>
      <vt:lpstr>新竹蛙寶.海洋起跑~2018新竹市海洋運動節</vt:lpstr>
      <vt:lpstr>新竹蛙寶.海洋起跑~2018新竹市海洋運動節</vt:lpstr>
      <vt:lpstr>新竹蛙寶.海洋起跑~2018新竹市海洋運動節</vt:lpstr>
      <vt:lpstr>新竹蛙寶.海洋起跑~2018新竹市海洋運動節</vt:lpstr>
      <vt:lpstr>教育部107年度『海洋科普繪本創作』競賽</vt:lpstr>
      <vt:lpstr>2018新竹市海洋創新素養教學課程暨海洋科普繪本創作競賽 </vt:lpstr>
      <vt:lpstr>107年新竹市海洋教育輔導團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lilian</dc:creator>
  <cp:lastModifiedBy>user</cp:lastModifiedBy>
  <cp:revision>59</cp:revision>
  <cp:lastPrinted>2018-09-05T04:48:41Z</cp:lastPrinted>
  <dcterms:created xsi:type="dcterms:W3CDTF">2017-09-12T08:20:57Z</dcterms:created>
  <dcterms:modified xsi:type="dcterms:W3CDTF">2018-10-17T03:55:37Z</dcterms:modified>
</cp:coreProperties>
</file>