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6" r:id="rId10"/>
    <p:sldId id="257" r:id="rId11"/>
    <p:sldId id="258" r:id="rId12"/>
    <p:sldId id="259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66A596-6B08-45C4-A8CB-D2C334E72E75}" type="datetimeFigureOut">
              <a:rPr lang="zh-TW" altLang="en-US" smtClean="0"/>
              <a:pPr/>
              <a:t>2017/10/19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E74F5-CDDD-4B30-A334-20FA3CFA6B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山上的魯凱族孩子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主題一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「霧台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7654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「霧台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7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「霧台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31"/>
            <a:ext cx="9144000" cy="6122705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619672" y="4046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原本以為山上有很多藝術家，後來才知道這只是原住民男人要造家愛家的一個傳統。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山與海的衝擊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朋友家中新買的黑白電視，第一次經歷「科技」洗禮，一部海戰片才知道有船。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個月的時候，離開家鄉，第一次看到海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也親口證明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海是鹹的。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在山林生活中，長輩教導尊重自然，要多少取多少</a:t>
            </a:r>
            <a:r>
              <a:rPr lang="zh-TW" altLang="en-US" b="1" dirty="0" smtClean="0"/>
              <a:t>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大自然就是我們的大冰箱。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但是學校教的是「人定勝天」。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我也相信了。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本單元結束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/>
              <a:t>END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「霧台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572032" cy="6233203"/>
          </a:xfrm>
          <a:prstGeom prst="rect">
            <a:avLst/>
          </a:prstGeom>
          <a:noFill/>
        </p:spPr>
      </p:pic>
      <p:pic>
        <p:nvPicPr>
          <p:cNvPr id="17412" name="Picture 4" descr="霧臺鄉位置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496"/>
            <a:ext cx="3643314" cy="3643314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143504" y="285728"/>
            <a:ext cx="3543296" cy="2071702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我來自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屏東霧台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「三地門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570"/>
            <a:ext cx="9144000" cy="61009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539552" y="47667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要去霧台須先經排灣族居住的三地門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「三地門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204"/>
            <a:ext cx="9144000" cy="605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「賽嘉樂園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60" y="428604"/>
            <a:ext cx="9160960" cy="61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「大路觀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59830" cy="5510211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3851920" y="134076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來到霧台先過全台高度最大的谷川大橋。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153</Words>
  <Application>Microsoft Office PowerPoint</Application>
  <PresentationFormat>如螢幕大小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旅程</vt:lpstr>
      <vt:lpstr>山上的魯凱族孩子</vt:lpstr>
      <vt:lpstr>我來自 屏東霧台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山與海的衝擊</vt:lpstr>
      <vt:lpstr>本單元結束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JohnBa</dc:creator>
  <cp:lastModifiedBy>Administrator</cp:lastModifiedBy>
  <cp:revision>34</cp:revision>
  <dcterms:created xsi:type="dcterms:W3CDTF">2017-09-27T11:32:40Z</dcterms:created>
  <dcterms:modified xsi:type="dcterms:W3CDTF">2017-10-19T10:29:19Z</dcterms:modified>
</cp:coreProperties>
</file>