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5"/>
  </p:notesMasterIdLst>
  <p:sldIdLst>
    <p:sldId id="331" r:id="rId2"/>
    <p:sldId id="334" r:id="rId3"/>
    <p:sldId id="336" r:id="rId4"/>
    <p:sldId id="335" r:id="rId5"/>
    <p:sldId id="332" r:id="rId6"/>
    <p:sldId id="261" r:id="rId7"/>
    <p:sldId id="263" r:id="rId8"/>
    <p:sldId id="288" r:id="rId9"/>
    <p:sldId id="276" r:id="rId10"/>
    <p:sldId id="275" r:id="rId11"/>
    <p:sldId id="273" r:id="rId12"/>
    <p:sldId id="279" r:id="rId13"/>
    <p:sldId id="278" r:id="rId14"/>
    <p:sldId id="281" r:id="rId15"/>
    <p:sldId id="291" r:id="rId16"/>
    <p:sldId id="292" r:id="rId17"/>
    <p:sldId id="293" r:id="rId18"/>
    <p:sldId id="295" r:id="rId19"/>
    <p:sldId id="269" r:id="rId20"/>
    <p:sldId id="300" r:id="rId21"/>
    <p:sldId id="270" r:id="rId22"/>
    <p:sldId id="299" r:id="rId23"/>
    <p:sldId id="301" r:id="rId24"/>
    <p:sldId id="307" r:id="rId25"/>
    <p:sldId id="309" r:id="rId26"/>
    <p:sldId id="310" r:id="rId27"/>
    <p:sldId id="312" r:id="rId28"/>
    <p:sldId id="313" r:id="rId29"/>
    <p:sldId id="315" r:id="rId30"/>
    <p:sldId id="318" r:id="rId31"/>
    <p:sldId id="321" r:id="rId32"/>
    <p:sldId id="325" r:id="rId33"/>
    <p:sldId id="327" r:id="rId34"/>
    <p:sldId id="322" r:id="rId35"/>
    <p:sldId id="344" r:id="rId36"/>
    <p:sldId id="345" r:id="rId37"/>
    <p:sldId id="346" r:id="rId38"/>
    <p:sldId id="337" r:id="rId39"/>
    <p:sldId id="338" r:id="rId40"/>
    <p:sldId id="341" r:id="rId41"/>
    <p:sldId id="339" r:id="rId42"/>
    <p:sldId id="342" r:id="rId43"/>
    <p:sldId id="343" r:id="rId4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>
      <p:cViewPr varScale="1">
        <p:scale>
          <a:sx n="110" d="100"/>
          <a:sy n="110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58CA46-075E-4BAA-8BFB-6861C2AEBEE6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71AE989-AB0E-45A6-A6F7-A43318B8103B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藝術創作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CDD18DB2-A47D-453A-9217-42B7CA9CCABA}" type="parTrans" cxnId="{54407030-FE1E-48AE-BE8D-A617E68A8DA0}">
      <dgm:prSet/>
      <dgm:spPr/>
      <dgm:t>
        <a:bodyPr/>
        <a:lstStyle/>
        <a:p>
          <a:endParaRPr lang="zh-TW" altLang="en-US"/>
        </a:p>
      </dgm:t>
    </dgm:pt>
    <dgm:pt modelId="{42147ACC-7F1A-48A2-9386-8E735C8B1AFC}" type="sibTrans" cxnId="{54407030-FE1E-48AE-BE8D-A617E68A8DA0}">
      <dgm:prSet/>
      <dgm:spPr/>
      <dgm:t>
        <a:bodyPr/>
        <a:lstStyle/>
        <a:p>
          <a:endParaRPr lang="zh-TW" altLang="en-US"/>
        </a:p>
      </dgm:t>
    </dgm:pt>
    <dgm:pt modelId="{D7C7A3D2-E4F8-4F15-842B-6E099A06F913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社區連結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4CCC16AA-3939-4BA9-A350-A9E2A30EBC1F}" type="parTrans" cxnId="{96A42626-9DA3-4C89-B870-69575B6E5E68}">
      <dgm:prSet/>
      <dgm:spPr/>
      <dgm:t>
        <a:bodyPr/>
        <a:lstStyle/>
        <a:p>
          <a:endParaRPr lang="zh-TW" altLang="en-US"/>
        </a:p>
      </dgm:t>
    </dgm:pt>
    <dgm:pt modelId="{E39565BB-3ECA-440B-8252-69C377C9F486}" type="sibTrans" cxnId="{96A42626-9DA3-4C89-B870-69575B6E5E68}">
      <dgm:prSet/>
      <dgm:spPr/>
      <dgm:t>
        <a:bodyPr/>
        <a:lstStyle/>
        <a:p>
          <a:endParaRPr lang="zh-TW" altLang="en-US"/>
        </a:p>
      </dgm:t>
    </dgm:pt>
    <dgm:pt modelId="{02E74B23-9343-4C6E-984C-8A5508C5ABFE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環境教育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75058A22-7973-48BE-A2E0-2DB574083E69}" type="parTrans" cxnId="{A63CA834-1440-47FB-8842-8A26712131C4}">
      <dgm:prSet/>
      <dgm:spPr/>
      <dgm:t>
        <a:bodyPr/>
        <a:lstStyle/>
        <a:p>
          <a:endParaRPr lang="zh-TW" altLang="en-US"/>
        </a:p>
      </dgm:t>
    </dgm:pt>
    <dgm:pt modelId="{5E754F68-0EEC-442A-89D6-F1E2CA8FC5C3}" type="sibTrans" cxnId="{A63CA834-1440-47FB-8842-8A26712131C4}">
      <dgm:prSet/>
      <dgm:spPr/>
      <dgm:t>
        <a:bodyPr/>
        <a:lstStyle/>
        <a:p>
          <a:endParaRPr lang="zh-TW" altLang="en-US"/>
        </a:p>
      </dgm:t>
    </dgm:pt>
    <dgm:pt modelId="{39434A3E-E63C-4C2A-9BE3-9852C7CD5E03}" type="pres">
      <dgm:prSet presAssocID="{3B58CA46-075E-4BAA-8BFB-6861C2AEBEE6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8C079C2-3225-4EB7-9BD4-6547F1058B2F}" type="pres">
      <dgm:prSet presAssocID="{3B58CA46-075E-4BAA-8BFB-6861C2AEBEE6}" presName="cycle" presStyleCnt="0"/>
      <dgm:spPr/>
    </dgm:pt>
    <dgm:pt modelId="{31F6F21B-7FA7-45E8-9216-363CC89BEA71}" type="pres">
      <dgm:prSet presAssocID="{3B58CA46-075E-4BAA-8BFB-6861C2AEBEE6}" presName="centerShape" presStyleCnt="0"/>
      <dgm:spPr/>
    </dgm:pt>
    <dgm:pt modelId="{D336245F-B033-4966-8150-0F73097D1707}" type="pres">
      <dgm:prSet presAssocID="{3B58CA46-075E-4BAA-8BFB-6861C2AEBEE6}" presName="connSite" presStyleLbl="node1" presStyleIdx="0" presStyleCnt="4"/>
      <dgm:spPr/>
    </dgm:pt>
    <dgm:pt modelId="{826F007C-1604-4BAD-B062-DF4710173E44}" type="pres">
      <dgm:prSet presAssocID="{3B58CA46-075E-4BAA-8BFB-6861C2AEBEE6}" presName="visible" presStyleLbl="node1" presStyleIdx="0" presStyleCnt="4" custScaleX="130418" custScaleY="9694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63F3273-A9C8-4DA5-8470-EA6236617202}" type="pres">
      <dgm:prSet presAssocID="{CDD18DB2-A47D-453A-9217-42B7CA9CCABA}" presName="Name25" presStyleLbl="parChTrans1D1" presStyleIdx="0" presStyleCnt="3"/>
      <dgm:spPr/>
      <dgm:t>
        <a:bodyPr/>
        <a:lstStyle/>
        <a:p>
          <a:endParaRPr lang="zh-TW" altLang="en-US"/>
        </a:p>
      </dgm:t>
    </dgm:pt>
    <dgm:pt modelId="{0B709FA6-C7DD-43A9-A931-EBBB1E378F93}" type="pres">
      <dgm:prSet presAssocID="{E71AE989-AB0E-45A6-A6F7-A43318B8103B}" presName="node" presStyleCnt="0"/>
      <dgm:spPr/>
    </dgm:pt>
    <dgm:pt modelId="{2DFF3821-1F3B-49CB-BD91-4CE2B0A4E810}" type="pres">
      <dgm:prSet presAssocID="{E71AE989-AB0E-45A6-A6F7-A43318B8103B}" presName="parentNode" presStyleLbl="node1" presStyleIdx="1" presStyleCnt="4" custScaleX="135676" custLinFactNeighborY="-552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DCC70C-0226-40FC-99B7-278F45BE01A9}" type="pres">
      <dgm:prSet presAssocID="{E71AE989-AB0E-45A6-A6F7-A43318B8103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917D6C-5531-448A-8EB6-AD3473875986}" type="pres">
      <dgm:prSet presAssocID="{4CCC16AA-3939-4BA9-A350-A9E2A30EBC1F}" presName="Name25" presStyleLbl="parChTrans1D1" presStyleIdx="1" presStyleCnt="3"/>
      <dgm:spPr/>
      <dgm:t>
        <a:bodyPr/>
        <a:lstStyle/>
        <a:p>
          <a:endParaRPr lang="zh-TW" altLang="en-US"/>
        </a:p>
      </dgm:t>
    </dgm:pt>
    <dgm:pt modelId="{569D1EDA-7408-4CD4-9E5F-4D32627579E8}" type="pres">
      <dgm:prSet presAssocID="{D7C7A3D2-E4F8-4F15-842B-6E099A06F913}" presName="node" presStyleCnt="0"/>
      <dgm:spPr/>
    </dgm:pt>
    <dgm:pt modelId="{6B6A1F4C-F278-4EB7-8492-CD4AF2198D36}" type="pres">
      <dgm:prSet presAssocID="{D7C7A3D2-E4F8-4F15-842B-6E099A06F913}" presName="parentNode" presStyleLbl="node1" presStyleIdx="2" presStyleCnt="4" custScaleX="135196" custLinFactNeighborX="52584" custLinFactNeighborY="-839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3F7745-403C-4946-BB22-33B53AD31C0F}" type="pres">
      <dgm:prSet presAssocID="{D7C7A3D2-E4F8-4F15-842B-6E099A06F91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0B8791-5A37-4531-BA31-687A7CA283E2}" type="pres">
      <dgm:prSet presAssocID="{75058A22-7973-48BE-A2E0-2DB574083E69}" presName="Name25" presStyleLbl="parChTrans1D1" presStyleIdx="2" presStyleCnt="3"/>
      <dgm:spPr/>
      <dgm:t>
        <a:bodyPr/>
        <a:lstStyle/>
        <a:p>
          <a:endParaRPr lang="zh-TW" altLang="en-US"/>
        </a:p>
      </dgm:t>
    </dgm:pt>
    <dgm:pt modelId="{A6E980C3-D24D-4A37-B219-22B3E0FF12E4}" type="pres">
      <dgm:prSet presAssocID="{02E74B23-9343-4C6E-984C-8A5508C5ABFE}" presName="node" presStyleCnt="0"/>
      <dgm:spPr/>
    </dgm:pt>
    <dgm:pt modelId="{6B7369CC-052F-4810-A93E-96E90B92870D}" type="pres">
      <dgm:prSet presAssocID="{02E74B23-9343-4C6E-984C-8A5508C5ABFE}" presName="parentNode" presStyleLbl="node1" presStyleIdx="3" presStyleCnt="4" custScaleX="14663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086060-6429-4168-A2BA-853606A2275F}" type="pres">
      <dgm:prSet presAssocID="{02E74B23-9343-4C6E-984C-8A5508C5ABF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63CA834-1440-47FB-8842-8A26712131C4}" srcId="{3B58CA46-075E-4BAA-8BFB-6861C2AEBEE6}" destId="{02E74B23-9343-4C6E-984C-8A5508C5ABFE}" srcOrd="2" destOrd="0" parTransId="{75058A22-7973-48BE-A2E0-2DB574083E69}" sibTransId="{5E754F68-0EEC-442A-89D6-F1E2CA8FC5C3}"/>
    <dgm:cxn modelId="{27336E75-C385-4BE2-B569-7F429F945B96}" type="presOf" srcId="{75058A22-7973-48BE-A2E0-2DB574083E69}" destId="{3C0B8791-5A37-4531-BA31-687A7CA283E2}" srcOrd="0" destOrd="0" presId="urn:microsoft.com/office/officeart/2005/8/layout/radial2"/>
    <dgm:cxn modelId="{F4A743DA-E206-48A3-8C5C-29A6EA5509DB}" type="presOf" srcId="{4CCC16AA-3939-4BA9-A350-A9E2A30EBC1F}" destId="{BC917D6C-5531-448A-8EB6-AD3473875986}" srcOrd="0" destOrd="0" presId="urn:microsoft.com/office/officeart/2005/8/layout/radial2"/>
    <dgm:cxn modelId="{54407030-FE1E-48AE-BE8D-A617E68A8DA0}" srcId="{3B58CA46-075E-4BAA-8BFB-6861C2AEBEE6}" destId="{E71AE989-AB0E-45A6-A6F7-A43318B8103B}" srcOrd="0" destOrd="0" parTransId="{CDD18DB2-A47D-453A-9217-42B7CA9CCABA}" sibTransId="{42147ACC-7F1A-48A2-9386-8E735C8B1AFC}"/>
    <dgm:cxn modelId="{1A9B21BA-1776-4EBD-9D40-6E26EBC2BFB1}" type="presOf" srcId="{02E74B23-9343-4C6E-984C-8A5508C5ABFE}" destId="{6B7369CC-052F-4810-A93E-96E90B92870D}" srcOrd="0" destOrd="0" presId="urn:microsoft.com/office/officeart/2005/8/layout/radial2"/>
    <dgm:cxn modelId="{96A42626-9DA3-4C89-B870-69575B6E5E68}" srcId="{3B58CA46-075E-4BAA-8BFB-6861C2AEBEE6}" destId="{D7C7A3D2-E4F8-4F15-842B-6E099A06F913}" srcOrd="1" destOrd="0" parTransId="{4CCC16AA-3939-4BA9-A350-A9E2A30EBC1F}" sibTransId="{E39565BB-3ECA-440B-8252-69C377C9F486}"/>
    <dgm:cxn modelId="{663CE597-6642-4395-9D1E-2C6023E45ECC}" type="presOf" srcId="{E71AE989-AB0E-45A6-A6F7-A43318B8103B}" destId="{2DFF3821-1F3B-49CB-BD91-4CE2B0A4E810}" srcOrd="0" destOrd="0" presId="urn:microsoft.com/office/officeart/2005/8/layout/radial2"/>
    <dgm:cxn modelId="{A8368FCA-9F2E-45A1-AE0C-B863B4D331DE}" type="presOf" srcId="{CDD18DB2-A47D-453A-9217-42B7CA9CCABA}" destId="{263F3273-A9C8-4DA5-8470-EA6236617202}" srcOrd="0" destOrd="0" presId="urn:microsoft.com/office/officeart/2005/8/layout/radial2"/>
    <dgm:cxn modelId="{57616198-0B9F-4D60-B026-318289E79A2A}" type="presOf" srcId="{3B58CA46-075E-4BAA-8BFB-6861C2AEBEE6}" destId="{39434A3E-E63C-4C2A-9BE3-9852C7CD5E03}" srcOrd="0" destOrd="0" presId="urn:microsoft.com/office/officeart/2005/8/layout/radial2"/>
    <dgm:cxn modelId="{A186BC05-339F-4022-BC8B-921CD67EAE19}" type="presOf" srcId="{D7C7A3D2-E4F8-4F15-842B-6E099A06F913}" destId="{6B6A1F4C-F278-4EB7-8492-CD4AF2198D36}" srcOrd="0" destOrd="0" presId="urn:microsoft.com/office/officeart/2005/8/layout/radial2"/>
    <dgm:cxn modelId="{E06A7435-4A9B-4083-97E5-F0BA1685B8F3}" type="presParOf" srcId="{39434A3E-E63C-4C2A-9BE3-9852C7CD5E03}" destId="{18C079C2-3225-4EB7-9BD4-6547F1058B2F}" srcOrd="0" destOrd="0" presId="urn:microsoft.com/office/officeart/2005/8/layout/radial2"/>
    <dgm:cxn modelId="{2E1F9616-D093-4F59-9919-4D887EC92A1A}" type="presParOf" srcId="{18C079C2-3225-4EB7-9BD4-6547F1058B2F}" destId="{31F6F21B-7FA7-45E8-9216-363CC89BEA71}" srcOrd="0" destOrd="0" presId="urn:microsoft.com/office/officeart/2005/8/layout/radial2"/>
    <dgm:cxn modelId="{6B95FAC3-C440-4070-94C8-E7206A7F468D}" type="presParOf" srcId="{31F6F21B-7FA7-45E8-9216-363CC89BEA71}" destId="{D336245F-B033-4966-8150-0F73097D1707}" srcOrd="0" destOrd="0" presId="urn:microsoft.com/office/officeart/2005/8/layout/radial2"/>
    <dgm:cxn modelId="{970D3D4D-7174-4BFE-894E-8A17A0171F0C}" type="presParOf" srcId="{31F6F21B-7FA7-45E8-9216-363CC89BEA71}" destId="{826F007C-1604-4BAD-B062-DF4710173E44}" srcOrd="1" destOrd="0" presId="urn:microsoft.com/office/officeart/2005/8/layout/radial2"/>
    <dgm:cxn modelId="{50EB3A1A-3B52-4D20-AE03-DF29CBE27FAA}" type="presParOf" srcId="{18C079C2-3225-4EB7-9BD4-6547F1058B2F}" destId="{263F3273-A9C8-4DA5-8470-EA6236617202}" srcOrd="1" destOrd="0" presId="urn:microsoft.com/office/officeart/2005/8/layout/radial2"/>
    <dgm:cxn modelId="{1FB3D95A-26B1-4CE3-8174-1744C3A9FE82}" type="presParOf" srcId="{18C079C2-3225-4EB7-9BD4-6547F1058B2F}" destId="{0B709FA6-C7DD-43A9-A931-EBBB1E378F93}" srcOrd="2" destOrd="0" presId="urn:microsoft.com/office/officeart/2005/8/layout/radial2"/>
    <dgm:cxn modelId="{07851A87-4984-44AF-96EB-A9081E5568A5}" type="presParOf" srcId="{0B709FA6-C7DD-43A9-A931-EBBB1E378F93}" destId="{2DFF3821-1F3B-49CB-BD91-4CE2B0A4E810}" srcOrd="0" destOrd="0" presId="urn:microsoft.com/office/officeart/2005/8/layout/radial2"/>
    <dgm:cxn modelId="{A3221D0E-8810-4064-9730-B512663864C7}" type="presParOf" srcId="{0B709FA6-C7DD-43A9-A931-EBBB1E378F93}" destId="{7DDCC70C-0226-40FC-99B7-278F45BE01A9}" srcOrd="1" destOrd="0" presId="urn:microsoft.com/office/officeart/2005/8/layout/radial2"/>
    <dgm:cxn modelId="{0CC9EE31-3BB0-438C-A0E4-FCCDEF74A0F3}" type="presParOf" srcId="{18C079C2-3225-4EB7-9BD4-6547F1058B2F}" destId="{BC917D6C-5531-448A-8EB6-AD3473875986}" srcOrd="3" destOrd="0" presId="urn:microsoft.com/office/officeart/2005/8/layout/radial2"/>
    <dgm:cxn modelId="{A08407D4-070C-4663-9671-91ACDCB93D16}" type="presParOf" srcId="{18C079C2-3225-4EB7-9BD4-6547F1058B2F}" destId="{569D1EDA-7408-4CD4-9E5F-4D32627579E8}" srcOrd="4" destOrd="0" presId="urn:microsoft.com/office/officeart/2005/8/layout/radial2"/>
    <dgm:cxn modelId="{4E4E07F8-900E-40DC-9202-72895470F1D2}" type="presParOf" srcId="{569D1EDA-7408-4CD4-9E5F-4D32627579E8}" destId="{6B6A1F4C-F278-4EB7-8492-CD4AF2198D36}" srcOrd="0" destOrd="0" presId="urn:microsoft.com/office/officeart/2005/8/layout/radial2"/>
    <dgm:cxn modelId="{34C63C40-F8DB-4B33-88A7-0405A4DD3C3C}" type="presParOf" srcId="{569D1EDA-7408-4CD4-9E5F-4D32627579E8}" destId="{FF3F7745-403C-4946-BB22-33B53AD31C0F}" srcOrd="1" destOrd="0" presId="urn:microsoft.com/office/officeart/2005/8/layout/radial2"/>
    <dgm:cxn modelId="{88233CF1-D42C-4052-BFB2-EDD3AF4E072E}" type="presParOf" srcId="{18C079C2-3225-4EB7-9BD4-6547F1058B2F}" destId="{3C0B8791-5A37-4531-BA31-687A7CA283E2}" srcOrd="5" destOrd="0" presId="urn:microsoft.com/office/officeart/2005/8/layout/radial2"/>
    <dgm:cxn modelId="{DB5B8F37-936A-49CF-B19A-F5C1FE0F9A24}" type="presParOf" srcId="{18C079C2-3225-4EB7-9BD4-6547F1058B2F}" destId="{A6E980C3-D24D-4A37-B219-22B3E0FF12E4}" srcOrd="6" destOrd="0" presId="urn:microsoft.com/office/officeart/2005/8/layout/radial2"/>
    <dgm:cxn modelId="{3AFE8494-A08F-41FC-AC43-809451790DC0}" type="presParOf" srcId="{A6E980C3-D24D-4A37-B219-22B3E0FF12E4}" destId="{6B7369CC-052F-4810-A93E-96E90B92870D}" srcOrd="0" destOrd="0" presId="urn:microsoft.com/office/officeart/2005/8/layout/radial2"/>
    <dgm:cxn modelId="{A117B7A6-2A84-4261-B6F1-9ECF2CCBECE5}" type="presParOf" srcId="{A6E980C3-D24D-4A37-B219-22B3E0FF12E4}" destId="{B5086060-6429-4168-A2BA-853606A2275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802657-9E5D-4D53-8419-B46EE8B72487}" type="doc">
      <dgm:prSet loTypeId="urn:microsoft.com/office/officeart/2005/8/layout/vList4#1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zh-TW" altLang="en-US"/>
        </a:p>
      </dgm:t>
    </dgm:pt>
    <dgm:pt modelId="{A06E3560-2838-478B-B23D-2F316E8B764D}">
      <dgm:prSet phldrT="[文字]" custT="1"/>
      <dgm:spPr/>
      <dgm:t>
        <a:bodyPr/>
        <a:lstStyle/>
        <a:p>
          <a:r>
            <a:rPr lang="en-US" altLang="zh-TW" sz="1900" b="1" dirty="0" smtClean="0"/>
            <a:t>2014</a:t>
          </a:r>
          <a:r>
            <a:rPr lang="zh-TW" altLang="en-US" sz="1900" b="1" dirty="0" smtClean="0"/>
            <a:t>年</a:t>
          </a:r>
          <a:r>
            <a:rPr lang="zh-TW" altLang="en-US" sz="1900" b="1" dirty="0" smtClean="0">
              <a:latin typeface="微軟正黑體" pitchFamily="34" charset="-120"/>
              <a:ea typeface="微軟正黑體" pitchFamily="34" charset="-120"/>
            </a:rPr>
            <a:t>跨領域藝術</a:t>
          </a:r>
          <a:r>
            <a:rPr lang="en-US" altLang="zh-TW" sz="16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音樂、表演藝術、佩如刷牆的作品</a:t>
          </a:r>
          <a:r>
            <a:rPr lang="en-US" altLang="zh-TW" sz="16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600" b="1" dirty="0"/>
        </a:p>
      </dgm:t>
    </dgm:pt>
    <dgm:pt modelId="{F8E60566-AC9A-4289-B142-D406FD3C589D}" type="parTrans" cxnId="{C4AC352C-FECC-45C5-8257-C64973C09AFB}">
      <dgm:prSet/>
      <dgm:spPr/>
      <dgm:t>
        <a:bodyPr/>
        <a:lstStyle/>
        <a:p>
          <a:endParaRPr lang="zh-TW" altLang="en-US"/>
        </a:p>
      </dgm:t>
    </dgm:pt>
    <dgm:pt modelId="{D1A9F92A-49B7-4C13-866E-01916A91ACF7}" type="sibTrans" cxnId="{C4AC352C-FECC-45C5-8257-C64973C09AFB}">
      <dgm:prSet/>
      <dgm:spPr/>
      <dgm:t>
        <a:bodyPr/>
        <a:lstStyle/>
        <a:p>
          <a:endParaRPr lang="zh-TW" altLang="en-US"/>
        </a:p>
      </dgm:t>
    </dgm:pt>
    <dgm:pt modelId="{8B12BD85-D78A-4B74-AC8C-8A9755505169}">
      <dgm:prSet phldrT="[文字]"/>
      <dgm:spPr/>
      <dgm:t>
        <a:bodyPr/>
        <a:lstStyle/>
        <a:p>
          <a:r>
            <a:rPr lang="zh-TW" altLang="en-US" sz="1500" b="1" dirty="0" smtClean="0">
              <a:latin typeface="微軟正黑體" pitchFamily="34" charset="-120"/>
              <a:ea typeface="微軟正黑體" pitchFamily="34" charset="-120"/>
            </a:rPr>
            <a:t>社區對話</a:t>
          </a:r>
          <a:r>
            <a:rPr lang="en-US" altLang="zh-TW" sz="15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500" b="1" dirty="0" smtClean="0">
              <a:latin typeface="微軟正黑體" pitchFamily="34" charset="-120"/>
              <a:ea typeface="微軟正黑體" pitchFamily="34" charset="-120"/>
            </a:rPr>
            <a:t>志工工作坊、環境藝術講座</a:t>
          </a:r>
          <a:r>
            <a:rPr lang="en-US" altLang="zh-TW" sz="15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500" b="1" dirty="0">
            <a:latin typeface="微軟正黑體" pitchFamily="34" charset="-120"/>
            <a:ea typeface="微軟正黑體" pitchFamily="34" charset="-120"/>
          </a:endParaRPr>
        </a:p>
      </dgm:t>
    </dgm:pt>
    <dgm:pt modelId="{A06BC588-3E74-4320-A328-05812A47D157}" type="parTrans" cxnId="{FC710B4C-BD9D-4783-AC8E-849F94991A9F}">
      <dgm:prSet/>
      <dgm:spPr/>
      <dgm:t>
        <a:bodyPr/>
        <a:lstStyle/>
        <a:p>
          <a:endParaRPr lang="zh-TW" altLang="en-US"/>
        </a:p>
      </dgm:t>
    </dgm:pt>
    <dgm:pt modelId="{7CDCE142-AA4D-46BD-AEE0-23EBFEF90034}" type="sibTrans" cxnId="{FC710B4C-BD9D-4783-AC8E-849F94991A9F}">
      <dgm:prSet/>
      <dgm:spPr/>
      <dgm:t>
        <a:bodyPr/>
        <a:lstStyle/>
        <a:p>
          <a:endParaRPr lang="zh-TW" altLang="en-US"/>
        </a:p>
      </dgm:t>
    </dgm:pt>
    <dgm:pt modelId="{F21F3185-9C0E-4DBC-81B1-61ACDBE15C33}">
      <dgm:prSet phldrT="[文字]"/>
      <dgm:spPr/>
      <dgm:t>
        <a:bodyPr/>
        <a:lstStyle/>
        <a:p>
          <a:r>
            <a:rPr lang="en-US" altLang="zh-TW" dirty="0" smtClean="0"/>
            <a:t>2015</a:t>
          </a:r>
          <a:r>
            <a:rPr lang="zh-TW" altLang="en-US" dirty="0" smtClean="0"/>
            <a:t>年</a:t>
          </a:r>
          <a:endParaRPr lang="zh-TW" altLang="en-US" dirty="0"/>
        </a:p>
      </dgm:t>
    </dgm:pt>
    <dgm:pt modelId="{690A42B9-2898-4B9B-A0C2-E8807F62CFDD}" type="parTrans" cxnId="{423009BE-248D-4FD0-B85C-D50F52A2DC03}">
      <dgm:prSet/>
      <dgm:spPr/>
      <dgm:t>
        <a:bodyPr/>
        <a:lstStyle/>
        <a:p>
          <a:endParaRPr lang="zh-TW" altLang="en-US"/>
        </a:p>
      </dgm:t>
    </dgm:pt>
    <dgm:pt modelId="{1DB03BE7-DA35-4714-9FAD-6127168F1F82}" type="sibTrans" cxnId="{423009BE-248D-4FD0-B85C-D50F52A2DC03}">
      <dgm:prSet/>
      <dgm:spPr/>
      <dgm:t>
        <a:bodyPr/>
        <a:lstStyle/>
        <a:p>
          <a:endParaRPr lang="zh-TW" altLang="en-US"/>
        </a:p>
      </dgm:t>
    </dgm:pt>
    <dgm:pt modelId="{D7692A3B-E3E0-4045-A3D9-3B1A2926CB0E}">
      <dgm:prSet phldrT="[文字]"/>
      <dgm:spPr/>
      <dgm:t>
        <a:bodyPr/>
        <a:lstStyle/>
        <a:p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《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月光下，看見合流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》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與陽光國小合辦中秋節活動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376431CD-DC08-49B3-A9FA-5A8D5B9B3F96}" type="parTrans" cxnId="{AE9A58B1-5C07-4A06-ABCE-121867D0286E}">
      <dgm:prSet/>
      <dgm:spPr/>
      <dgm:t>
        <a:bodyPr/>
        <a:lstStyle/>
        <a:p>
          <a:endParaRPr lang="zh-TW" altLang="en-US"/>
        </a:p>
      </dgm:t>
    </dgm:pt>
    <dgm:pt modelId="{FF501ADE-8CAE-4917-8AAD-9D03FD4F2E9C}" type="sibTrans" cxnId="{AE9A58B1-5C07-4A06-ABCE-121867D0286E}">
      <dgm:prSet/>
      <dgm:spPr/>
      <dgm:t>
        <a:bodyPr/>
        <a:lstStyle/>
        <a:p>
          <a:endParaRPr lang="zh-TW" altLang="en-US"/>
        </a:p>
      </dgm:t>
    </dgm:pt>
    <dgm:pt modelId="{DA7B30FD-73E1-4BE8-A35E-FE6DD1FBDC2D}">
      <dgm:prSet phldrT="[文字]"/>
      <dgm:spPr/>
      <dgm:t>
        <a:bodyPr/>
        <a:lstStyle/>
        <a:p>
          <a:r>
            <a:rPr lang="zh-TW" altLang="en-US" b="1" dirty="0" smtClean="0"/>
            <a:t>彼岸之花與竹取</a:t>
          </a:r>
          <a:endParaRPr lang="zh-TW" altLang="en-US" b="1" dirty="0"/>
        </a:p>
      </dgm:t>
    </dgm:pt>
    <dgm:pt modelId="{054A5844-AD79-48D0-9E9B-87825E6FD3D7}" type="parTrans" cxnId="{FBB4C52B-01D8-4493-803A-9B329DC668F2}">
      <dgm:prSet/>
      <dgm:spPr/>
      <dgm:t>
        <a:bodyPr/>
        <a:lstStyle/>
        <a:p>
          <a:endParaRPr lang="zh-TW" altLang="en-US"/>
        </a:p>
      </dgm:t>
    </dgm:pt>
    <dgm:pt modelId="{A7D15634-24D2-470E-B1C1-2F37C0FF6212}" type="sibTrans" cxnId="{FBB4C52B-01D8-4493-803A-9B329DC668F2}">
      <dgm:prSet/>
      <dgm:spPr/>
      <dgm:t>
        <a:bodyPr/>
        <a:lstStyle/>
        <a:p>
          <a:endParaRPr lang="zh-TW" altLang="en-US"/>
        </a:p>
      </dgm:t>
    </dgm:pt>
    <dgm:pt modelId="{73740A6C-142A-4CE6-9C13-8E4DB9F5542F}">
      <dgm:prSet phldrT="[文字]"/>
      <dgm:spPr/>
      <dgm:t>
        <a:bodyPr/>
        <a:lstStyle/>
        <a:p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>2017</a:t>
          </a:r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年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A7362D10-1A2F-420B-8C13-62ED9607ABBD}" type="parTrans" cxnId="{0CF8C2F9-BC14-4041-BFE6-FE87FDF94C07}">
      <dgm:prSet/>
      <dgm:spPr/>
      <dgm:t>
        <a:bodyPr/>
        <a:lstStyle/>
        <a:p>
          <a:endParaRPr lang="zh-TW" altLang="en-US"/>
        </a:p>
      </dgm:t>
    </dgm:pt>
    <dgm:pt modelId="{D18FBDEF-C7BE-4FA4-B889-856674D29A47}" type="sibTrans" cxnId="{0CF8C2F9-BC14-4041-BFE6-FE87FDF94C07}">
      <dgm:prSet/>
      <dgm:spPr/>
      <dgm:t>
        <a:bodyPr/>
        <a:lstStyle/>
        <a:p>
          <a:endParaRPr lang="zh-TW" altLang="en-US"/>
        </a:p>
      </dgm:t>
    </dgm:pt>
    <dgm:pt modelId="{1C822FB6-6188-4C76-ABA2-E2092D854035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陽光國小籌備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《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南門溪節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》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9CC9A49C-0F84-4725-B1F7-6EEE55E8CC1C}" type="parTrans" cxnId="{F32D4DEC-7296-42BF-B470-B448F15E7DC5}">
      <dgm:prSet/>
      <dgm:spPr/>
      <dgm:t>
        <a:bodyPr/>
        <a:lstStyle/>
        <a:p>
          <a:endParaRPr lang="zh-TW" altLang="en-US"/>
        </a:p>
      </dgm:t>
    </dgm:pt>
    <dgm:pt modelId="{934D725C-897E-47CF-8B98-B15350ADB404}" type="sibTrans" cxnId="{F32D4DEC-7296-42BF-B470-B448F15E7DC5}">
      <dgm:prSet/>
      <dgm:spPr/>
      <dgm:t>
        <a:bodyPr/>
        <a:lstStyle/>
        <a:p>
          <a:endParaRPr lang="zh-TW" altLang="en-US"/>
        </a:p>
      </dgm:t>
    </dgm:pt>
    <dgm:pt modelId="{EEA9ABB7-4EEB-4530-9BEB-E09F79D489D3}">
      <dgm:prSet phldrT="[文字]"/>
      <dgm:spPr/>
      <dgm:t>
        <a:bodyPr/>
        <a:lstStyle/>
        <a:p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《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畫出心靈的圖像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》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藝術計畫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A4C56B92-82FD-4B94-B4F5-C0CB98437111}" type="parTrans" cxnId="{D981B145-2DE2-45F4-BF24-2E66CBC841DD}">
      <dgm:prSet/>
      <dgm:spPr/>
      <dgm:t>
        <a:bodyPr/>
        <a:lstStyle/>
        <a:p>
          <a:endParaRPr lang="zh-TW" altLang="en-US"/>
        </a:p>
      </dgm:t>
    </dgm:pt>
    <dgm:pt modelId="{59D13368-D2F4-4A30-8608-B8BCE14775F8}" type="sibTrans" cxnId="{D981B145-2DE2-45F4-BF24-2E66CBC841DD}">
      <dgm:prSet/>
      <dgm:spPr/>
      <dgm:t>
        <a:bodyPr/>
        <a:lstStyle/>
        <a:p>
          <a:endParaRPr lang="zh-TW" altLang="en-US"/>
        </a:p>
      </dgm:t>
    </dgm:pt>
    <dgm:pt modelId="{5DF70BB1-5B98-4418-81CD-FD62CF6DF1FB}">
      <dgm:prSet custT="1"/>
      <dgm:spPr/>
      <dgm:t>
        <a:bodyPr/>
        <a:lstStyle/>
        <a:p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2016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年</a:t>
          </a:r>
          <a:endParaRPr lang="en-US" altLang="zh-TW" sz="2000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1600" b="1" dirty="0" smtClean="0">
              <a:latin typeface="微軟正黑體" pitchFamily="34" charset="-120"/>
              <a:ea typeface="微軟正黑體" pitchFamily="34" charset="-120"/>
            </a:rPr>
            <a:t>《</a:t>
          </a: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戲台下看見合流</a:t>
          </a:r>
          <a:r>
            <a:rPr lang="en-US" altLang="zh-TW" sz="1600" b="1" dirty="0" smtClean="0">
              <a:latin typeface="微軟正黑體" pitchFamily="34" charset="-120"/>
              <a:ea typeface="微軟正黑體" pitchFamily="34" charset="-120"/>
            </a:rPr>
            <a:t>》</a:t>
          </a:r>
          <a:r>
            <a:rPr lang="zh-TW" altLang="en-US" sz="1600" b="1" dirty="0" smtClean="0">
              <a:latin typeface="微軟正黑體" pitchFamily="34" charset="-120"/>
              <a:ea typeface="微軟正黑體" pitchFamily="34" charset="-120"/>
            </a:rPr>
            <a:t>陽光國小校內元宵節活動</a:t>
          </a:r>
          <a:endParaRPr lang="zh-TW" altLang="en-US" sz="1600" b="1" dirty="0">
            <a:latin typeface="微軟正黑體" pitchFamily="34" charset="-120"/>
            <a:ea typeface="微軟正黑體" pitchFamily="34" charset="-120"/>
          </a:endParaRPr>
        </a:p>
      </dgm:t>
    </dgm:pt>
    <dgm:pt modelId="{A4E94A1D-0DD9-415B-9F4C-6F30D1258D5E}" type="parTrans" cxnId="{40D7C979-FC1E-475A-A442-654F150E71B0}">
      <dgm:prSet/>
      <dgm:spPr/>
      <dgm:t>
        <a:bodyPr/>
        <a:lstStyle/>
        <a:p>
          <a:endParaRPr lang="zh-TW" altLang="en-US"/>
        </a:p>
      </dgm:t>
    </dgm:pt>
    <dgm:pt modelId="{1420827A-5647-4233-B560-B87C58C43EDE}" type="sibTrans" cxnId="{40D7C979-FC1E-475A-A442-654F150E71B0}">
      <dgm:prSet/>
      <dgm:spPr/>
      <dgm:t>
        <a:bodyPr/>
        <a:lstStyle/>
        <a:p>
          <a:endParaRPr lang="zh-TW" altLang="en-US"/>
        </a:p>
      </dgm:t>
    </dgm:pt>
    <dgm:pt modelId="{679535A4-0CCD-4922-9E60-332F34016A54}" type="pres">
      <dgm:prSet presAssocID="{13802657-9E5D-4D53-8419-B46EE8B724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F6C04D0-B3A1-4265-8A86-B9F4B650D807}" type="pres">
      <dgm:prSet presAssocID="{A06E3560-2838-478B-B23D-2F316E8B764D}" presName="comp" presStyleCnt="0"/>
      <dgm:spPr/>
      <dgm:t>
        <a:bodyPr/>
        <a:lstStyle/>
        <a:p>
          <a:endParaRPr lang="zh-TW" altLang="en-US"/>
        </a:p>
      </dgm:t>
    </dgm:pt>
    <dgm:pt modelId="{E28243DF-B264-4B83-A132-93908E2BADEE}" type="pres">
      <dgm:prSet presAssocID="{A06E3560-2838-478B-B23D-2F316E8B764D}" presName="box" presStyleLbl="node1" presStyleIdx="0" presStyleCnt="4"/>
      <dgm:spPr/>
      <dgm:t>
        <a:bodyPr/>
        <a:lstStyle/>
        <a:p>
          <a:endParaRPr lang="zh-TW" altLang="en-US"/>
        </a:p>
      </dgm:t>
    </dgm:pt>
    <dgm:pt modelId="{71C2C025-78E8-4BD1-862C-13F475C72A6E}" type="pres">
      <dgm:prSet presAssocID="{A06E3560-2838-478B-B23D-2F316E8B764D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8C4CBE4E-9057-40BC-B3D3-7D37ADDB8BF0}" type="pres">
      <dgm:prSet presAssocID="{A06E3560-2838-478B-B23D-2F316E8B764D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C71E09-3437-4B96-8271-6C1A97AEFD0D}" type="pres">
      <dgm:prSet presAssocID="{D1A9F92A-49B7-4C13-866E-01916A91ACF7}" presName="spacer" presStyleCnt="0"/>
      <dgm:spPr/>
      <dgm:t>
        <a:bodyPr/>
        <a:lstStyle/>
        <a:p>
          <a:endParaRPr lang="zh-TW" altLang="en-US"/>
        </a:p>
      </dgm:t>
    </dgm:pt>
    <dgm:pt modelId="{310E86A8-9F05-46CB-98E8-4E65EE6909E3}" type="pres">
      <dgm:prSet presAssocID="{F21F3185-9C0E-4DBC-81B1-61ACDBE15C33}" presName="comp" presStyleCnt="0"/>
      <dgm:spPr/>
      <dgm:t>
        <a:bodyPr/>
        <a:lstStyle/>
        <a:p>
          <a:endParaRPr lang="zh-TW" altLang="en-US"/>
        </a:p>
      </dgm:t>
    </dgm:pt>
    <dgm:pt modelId="{50122C32-C087-4628-AA7B-57156ACF4727}" type="pres">
      <dgm:prSet presAssocID="{F21F3185-9C0E-4DBC-81B1-61ACDBE15C33}" presName="box" presStyleLbl="node1" presStyleIdx="1" presStyleCnt="4"/>
      <dgm:spPr/>
      <dgm:t>
        <a:bodyPr/>
        <a:lstStyle/>
        <a:p>
          <a:endParaRPr lang="zh-TW" altLang="en-US"/>
        </a:p>
      </dgm:t>
    </dgm:pt>
    <dgm:pt modelId="{E1B34921-2180-49A0-BC6F-FC731400B6FE}" type="pres">
      <dgm:prSet presAssocID="{F21F3185-9C0E-4DBC-81B1-61ACDBE15C33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03E59D7B-2C8A-4FD3-A6E5-A1582E6425FD}" type="pres">
      <dgm:prSet presAssocID="{F21F3185-9C0E-4DBC-81B1-61ACDBE15C3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4BB567-C3D8-4C2E-ADBF-FD32315801BF}" type="pres">
      <dgm:prSet presAssocID="{1DB03BE7-DA35-4714-9FAD-6127168F1F82}" presName="spacer" presStyleCnt="0"/>
      <dgm:spPr/>
      <dgm:t>
        <a:bodyPr/>
        <a:lstStyle/>
        <a:p>
          <a:endParaRPr lang="zh-TW" altLang="en-US"/>
        </a:p>
      </dgm:t>
    </dgm:pt>
    <dgm:pt modelId="{25851F0C-170F-484A-B2A1-0D1638C68D94}" type="pres">
      <dgm:prSet presAssocID="{5DF70BB1-5B98-4418-81CD-FD62CF6DF1FB}" presName="comp" presStyleCnt="0"/>
      <dgm:spPr/>
      <dgm:t>
        <a:bodyPr/>
        <a:lstStyle/>
        <a:p>
          <a:endParaRPr lang="zh-TW" altLang="en-US"/>
        </a:p>
      </dgm:t>
    </dgm:pt>
    <dgm:pt modelId="{4D742FE9-177D-46EF-8F81-1056E53BCA50}" type="pres">
      <dgm:prSet presAssocID="{5DF70BB1-5B98-4418-81CD-FD62CF6DF1FB}" presName="box" presStyleLbl="node1" presStyleIdx="2" presStyleCnt="4"/>
      <dgm:spPr/>
      <dgm:t>
        <a:bodyPr/>
        <a:lstStyle/>
        <a:p>
          <a:endParaRPr lang="zh-TW" altLang="en-US"/>
        </a:p>
      </dgm:t>
    </dgm:pt>
    <dgm:pt modelId="{570DE44C-ECBF-41EA-A0C1-80BE47F461F9}" type="pres">
      <dgm:prSet presAssocID="{5DF70BB1-5B98-4418-81CD-FD62CF6DF1FB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CE598DAB-4DAE-4EB1-BCCE-70B970627255}" type="pres">
      <dgm:prSet presAssocID="{5DF70BB1-5B98-4418-81CD-FD62CF6DF1F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3392C1-4FC5-4034-9084-87492A0B982D}" type="pres">
      <dgm:prSet presAssocID="{1420827A-5647-4233-B560-B87C58C43EDE}" presName="spacer" presStyleCnt="0"/>
      <dgm:spPr/>
      <dgm:t>
        <a:bodyPr/>
        <a:lstStyle/>
        <a:p>
          <a:endParaRPr lang="zh-TW" altLang="en-US"/>
        </a:p>
      </dgm:t>
    </dgm:pt>
    <dgm:pt modelId="{9055EC80-530B-4395-A64A-EB90737D21E2}" type="pres">
      <dgm:prSet presAssocID="{73740A6C-142A-4CE6-9C13-8E4DB9F5542F}" presName="comp" presStyleCnt="0"/>
      <dgm:spPr/>
      <dgm:t>
        <a:bodyPr/>
        <a:lstStyle/>
        <a:p>
          <a:endParaRPr lang="zh-TW" altLang="en-US"/>
        </a:p>
      </dgm:t>
    </dgm:pt>
    <dgm:pt modelId="{040002A7-23BF-4B5D-A5B8-2A161141CF1B}" type="pres">
      <dgm:prSet presAssocID="{73740A6C-142A-4CE6-9C13-8E4DB9F5542F}" presName="box" presStyleLbl="node1" presStyleIdx="3" presStyleCnt="4"/>
      <dgm:spPr/>
      <dgm:t>
        <a:bodyPr/>
        <a:lstStyle/>
        <a:p>
          <a:endParaRPr lang="zh-TW" altLang="en-US"/>
        </a:p>
      </dgm:t>
    </dgm:pt>
    <dgm:pt modelId="{B92868C0-22F7-49A4-AF3C-FA036C1B4529}" type="pres">
      <dgm:prSet presAssocID="{73740A6C-142A-4CE6-9C13-8E4DB9F5542F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4241D35D-DCBC-4769-9A9E-804A0C4DAEE2}" type="pres">
      <dgm:prSet presAssocID="{73740A6C-142A-4CE6-9C13-8E4DB9F5542F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FF8D675-4301-40C8-9E7B-6F957808BBB0}" type="presOf" srcId="{A06E3560-2838-478B-B23D-2F316E8B764D}" destId="{E28243DF-B264-4B83-A132-93908E2BADEE}" srcOrd="0" destOrd="0" presId="urn:microsoft.com/office/officeart/2005/8/layout/vList4#1"/>
    <dgm:cxn modelId="{AA080C29-8DEC-4041-9E9E-522EF328FDFF}" type="presOf" srcId="{F21F3185-9C0E-4DBC-81B1-61ACDBE15C33}" destId="{03E59D7B-2C8A-4FD3-A6E5-A1582E6425FD}" srcOrd="1" destOrd="0" presId="urn:microsoft.com/office/officeart/2005/8/layout/vList4#1"/>
    <dgm:cxn modelId="{423009BE-248D-4FD0-B85C-D50F52A2DC03}" srcId="{13802657-9E5D-4D53-8419-B46EE8B72487}" destId="{F21F3185-9C0E-4DBC-81B1-61ACDBE15C33}" srcOrd="1" destOrd="0" parTransId="{690A42B9-2898-4B9B-A0C2-E8807F62CFDD}" sibTransId="{1DB03BE7-DA35-4714-9FAD-6127168F1F82}"/>
    <dgm:cxn modelId="{C4AC352C-FECC-45C5-8257-C64973C09AFB}" srcId="{13802657-9E5D-4D53-8419-B46EE8B72487}" destId="{A06E3560-2838-478B-B23D-2F316E8B764D}" srcOrd="0" destOrd="0" parTransId="{F8E60566-AC9A-4289-B142-D406FD3C589D}" sibTransId="{D1A9F92A-49B7-4C13-866E-01916A91ACF7}"/>
    <dgm:cxn modelId="{5D3AC6CF-BE4F-46AC-B766-93AAF6B8B0AB}" type="presOf" srcId="{D7692A3B-E3E0-4045-A3D9-3B1A2926CB0E}" destId="{03E59D7B-2C8A-4FD3-A6E5-A1582E6425FD}" srcOrd="1" destOrd="1" presId="urn:microsoft.com/office/officeart/2005/8/layout/vList4#1"/>
    <dgm:cxn modelId="{3D0D8CDB-BC7D-4BC5-8E10-AAA6FDD54948}" type="presOf" srcId="{1C822FB6-6188-4C76-ABA2-E2092D854035}" destId="{040002A7-23BF-4B5D-A5B8-2A161141CF1B}" srcOrd="0" destOrd="1" presId="urn:microsoft.com/office/officeart/2005/8/layout/vList4#1"/>
    <dgm:cxn modelId="{0CF8C2F9-BC14-4041-BFE6-FE87FDF94C07}" srcId="{13802657-9E5D-4D53-8419-B46EE8B72487}" destId="{73740A6C-142A-4CE6-9C13-8E4DB9F5542F}" srcOrd="3" destOrd="0" parTransId="{A7362D10-1A2F-420B-8C13-62ED9607ABBD}" sibTransId="{D18FBDEF-C7BE-4FA4-B889-856674D29A47}"/>
    <dgm:cxn modelId="{F32D4DEC-7296-42BF-B470-B448F15E7DC5}" srcId="{73740A6C-142A-4CE6-9C13-8E4DB9F5542F}" destId="{1C822FB6-6188-4C76-ABA2-E2092D854035}" srcOrd="0" destOrd="0" parTransId="{9CC9A49C-0F84-4725-B1F7-6EEE55E8CC1C}" sibTransId="{934D725C-897E-47CF-8B98-B15350ADB404}"/>
    <dgm:cxn modelId="{FC710B4C-BD9D-4783-AC8E-849F94991A9F}" srcId="{A06E3560-2838-478B-B23D-2F316E8B764D}" destId="{8B12BD85-D78A-4B74-AC8C-8A9755505169}" srcOrd="0" destOrd="0" parTransId="{A06BC588-3E74-4320-A328-05812A47D157}" sibTransId="{7CDCE142-AA4D-46BD-AEE0-23EBFEF90034}"/>
    <dgm:cxn modelId="{48066244-CCAF-47A6-A814-646BFBCCC869}" type="presOf" srcId="{DA7B30FD-73E1-4BE8-A35E-FE6DD1FBDC2D}" destId="{03E59D7B-2C8A-4FD3-A6E5-A1582E6425FD}" srcOrd="1" destOrd="2" presId="urn:microsoft.com/office/officeart/2005/8/layout/vList4#1"/>
    <dgm:cxn modelId="{54924390-6204-4ECD-AADE-1F80F233581C}" type="presOf" srcId="{EEA9ABB7-4EEB-4530-9BEB-E09F79D489D3}" destId="{040002A7-23BF-4B5D-A5B8-2A161141CF1B}" srcOrd="0" destOrd="2" presId="urn:microsoft.com/office/officeart/2005/8/layout/vList4#1"/>
    <dgm:cxn modelId="{EA5B2239-C38B-42A0-8D16-39DD995C7D1C}" type="presOf" srcId="{8B12BD85-D78A-4B74-AC8C-8A9755505169}" destId="{E28243DF-B264-4B83-A132-93908E2BADEE}" srcOrd="0" destOrd="1" presId="urn:microsoft.com/office/officeart/2005/8/layout/vList4#1"/>
    <dgm:cxn modelId="{61E1E2C6-F617-4A3C-8150-9A33ACB398B4}" type="presOf" srcId="{D7692A3B-E3E0-4045-A3D9-3B1A2926CB0E}" destId="{50122C32-C087-4628-AA7B-57156ACF4727}" srcOrd="0" destOrd="1" presId="urn:microsoft.com/office/officeart/2005/8/layout/vList4#1"/>
    <dgm:cxn modelId="{EA57D21D-FE52-4A65-88E4-CEACA4FB53AD}" type="presOf" srcId="{5DF70BB1-5B98-4418-81CD-FD62CF6DF1FB}" destId="{4D742FE9-177D-46EF-8F81-1056E53BCA50}" srcOrd="0" destOrd="0" presId="urn:microsoft.com/office/officeart/2005/8/layout/vList4#1"/>
    <dgm:cxn modelId="{AE9A58B1-5C07-4A06-ABCE-121867D0286E}" srcId="{F21F3185-9C0E-4DBC-81B1-61ACDBE15C33}" destId="{D7692A3B-E3E0-4045-A3D9-3B1A2926CB0E}" srcOrd="0" destOrd="0" parTransId="{376431CD-DC08-49B3-A9FA-5A8D5B9B3F96}" sibTransId="{FF501ADE-8CAE-4917-8AAD-9D03FD4F2E9C}"/>
    <dgm:cxn modelId="{D16832E0-F26E-4F1E-9A51-7FF0098038C4}" type="presOf" srcId="{F21F3185-9C0E-4DBC-81B1-61ACDBE15C33}" destId="{50122C32-C087-4628-AA7B-57156ACF4727}" srcOrd="0" destOrd="0" presId="urn:microsoft.com/office/officeart/2005/8/layout/vList4#1"/>
    <dgm:cxn modelId="{FBB4C52B-01D8-4493-803A-9B329DC668F2}" srcId="{F21F3185-9C0E-4DBC-81B1-61ACDBE15C33}" destId="{DA7B30FD-73E1-4BE8-A35E-FE6DD1FBDC2D}" srcOrd="1" destOrd="0" parTransId="{054A5844-AD79-48D0-9E9B-87825E6FD3D7}" sibTransId="{A7D15634-24D2-470E-B1C1-2F37C0FF6212}"/>
    <dgm:cxn modelId="{3819BB27-ED8A-4656-B2DC-AEFDFE914D98}" type="presOf" srcId="{13802657-9E5D-4D53-8419-B46EE8B72487}" destId="{679535A4-0CCD-4922-9E60-332F34016A54}" srcOrd="0" destOrd="0" presId="urn:microsoft.com/office/officeart/2005/8/layout/vList4#1"/>
    <dgm:cxn modelId="{41A4D2AB-86E1-4382-AEDC-D1F8D68BDBF6}" type="presOf" srcId="{73740A6C-142A-4CE6-9C13-8E4DB9F5542F}" destId="{040002A7-23BF-4B5D-A5B8-2A161141CF1B}" srcOrd="0" destOrd="0" presId="urn:microsoft.com/office/officeart/2005/8/layout/vList4#1"/>
    <dgm:cxn modelId="{188E011D-6F92-45E5-8416-0EB61C44B7E8}" type="presOf" srcId="{73740A6C-142A-4CE6-9C13-8E4DB9F5542F}" destId="{4241D35D-DCBC-4769-9A9E-804A0C4DAEE2}" srcOrd="1" destOrd="0" presId="urn:microsoft.com/office/officeart/2005/8/layout/vList4#1"/>
    <dgm:cxn modelId="{AB6C5EB0-92A2-4B49-AB9E-4916BD03A9D2}" type="presOf" srcId="{1C822FB6-6188-4C76-ABA2-E2092D854035}" destId="{4241D35D-DCBC-4769-9A9E-804A0C4DAEE2}" srcOrd="1" destOrd="1" presId="urn:microsoft.com/office/officeart/2005/8/layout/vList4#1"/>
    <dgm:cxn modelId="{F02ADD01-8FED-4DC9-868C-3E8B33577121}" type="presOf" srcId="{DA7B30FD-73E1-4BE8-A35E-FE6DD1FBDC2D}" destId="{50122C32-C087-4628-AA7B-57156ACF4727}" srcOrd="0" destOrd="2" presId="urn:microsoft.com/office/officeart/2005/8/layout/vList4#1"/>
    <dgm:cxn modelId="{22A9CDBE-8DF4-4346-8FD7-5EE47B438F09}" type="presOf" srcId="{5DF70BB1-5B98-4418-81CD-FD62CF6DF1FB}" destId="{CE598DAB-4DAE-4EB1-BCCE-70B970627255}" srcOrd="1" destOrd="0" presId="urn:microsoft.com/office/officeart/2005/8/layout/vList4#1"/>
    <dgm:cxn modelId="{93B0D206-83A0-46C0-A539-46875EBC29B3}" type="presOf" srcId="{A06E3560-2838-478B-B23D-2F316E8B764D}" destId="{8C4CBE4E-9057-40BC-B3D3-7D37ADDB8BF0}" srcOrd="1" destOrd="0" presId="urn:microsoft.com/office/officeart/2005/8/layout/vList4#1"/>
    <dgm:cxn modelId="{40D7C979-FC1E-475A-A442-654F150E71B0}" srcId="{13802657-9E5D-4D53-8419-B46EE8B72487}" destId="{5DF70BB1-5B98-4418-81CD-FD62CF6DF1FB}" srcOrd="2" destOrd="0" parTransId="{A4E94A1D-0DD9-415B-9F4C-6F30D1258D5E}" sibTransId="{1420827A-5647-4233-B560-B87C58C43EDE}"/>
    <dgm:cxn modelId="{D981B145-2DE2-45F4-BF24-2E66CBC841DD}" srcId="{73740A6C-142A-4CE6-9C13-8E4DB9F5542F}" destId="{EEA9ABB7-4EEB-4530-9BEB-E09F79D489D3}" srcOrd="1" destOrd="0" parTransId="{A4C56B92-82FD-4B94-B4F5-C0CB98437111}" sibTransId="{59D13368-D2F4-4A30-8608-B8BCE14775F8}"/>
    <dgm:cxn modelId="{63344E29-61A0-4AE8-AFC9-5573F151ECBF}" type="presOf" srcId="{EEA9ABB7-4EEB-4530-9BEB-E09F79D489D3}" destId="{4241D35D-DCBC-4769-9A9E-804A0C4DAEE2}" srcOrd="1" destOrd="2" presId="urn:microsoft.com/office/officeart/2005/8/layout/vList4#1"/>
    <dgm:cxn modelId="{7E29AED0-8488-4451-B2F7-CA8FE6D1F56E}" type="presOf" srcId="{8B12BD85-D78A-4B74-AC8C-8A9755505169}" destId="{8C4CBE4E-9057-40BC-B3D3-7D37ADDB8BF0}" srcOrd="1" destOrd="1" presId="urn:microsoft.com/office/officeart/2005/8/layout/vList4#1"/>
    <dgm:cxn modelId="{6680E5E0-7E43-4C37-9123-D8FD096116CE}" type="presParOf" srcId="{679535A4-0CCD-4922-9E60-332F34016A54}" destId="{0F6C04D0-B3A1-4265-8A86-B9F4B650D807}" srcOrd="0" destOrd="0" presId="urn:microsoft.com/office/officeart/2005/8/layout/vList4#1"/>
    <dgm:cxn modelId="{2D689142-E216-4D03-8701-92933359A1AD}" type="presParOf" srcId="{0F6C04D0-B3A1-4265-8A86-B9F4B650D807}" destId="{E28243DF-B264-4B83-A132-93908E2BADEE}" srcOrd="0" destOrd="0" presId="urn:microsoft.com/office/officeart/2005/8/layout/vList4#1"/>
    <dgm:cxn modelId="{2FCCBDC9-FB07-4F7F-B46C-383C695AC611}" type="presParOf" srcId="{0F6C04D0-B3A1-4265-8A86-B9F4B650D807}" destId="{71C2C025-78E8-4BD1-862C-13F475C72A6E}" srcOrd="1" destOrd="0" presId="urn:microsoft.com/office/officeart/2005/8/layout/vList4#1"/>
    <dgm:cxn modelId="{7ADF5C16-6AB4-4104-925C-96DBEE8FB376}" type="presParOf" srcId="{0F6C04D0-B3A1-4265-8A86-B9F4B650D807}" destId="{8C4CBE4E-9057-40BC-B3D3-7D37ADDB8BF0}" srcOrd="2" destOrd="0" presId="urn:microsoft.com/office/officeart/2005/8/layout/vList4#1"/>
    <dgm:cxn modelId="{E2D5BBA9-D49F-4D13-8032-296325A07033}" type="presParOf" srcId="{679535A4-0CCD-4922-9E60-332F34016A54}" destId="{F6C71E09-3437-4B96-8271-6C1A97AEFD0D}" srcOrd="1" destOrd="0" presId="urn:microsoft.com/office/officeart/2005/8/layout/vList4#1"/>
    <dgm:cxn modelId="{CE8BBF47-9CB4-4BC6-A5F0-A815A142A202}" type="presParOf" srcId="{679535A4-0CCD-4922-9E60-332F34016A54}" destId="{310E86A8-9F05-46CB-98E8-4E65EE6909E3}" srcOrd="2" destOrd="0" presId="urn:microsoft.com/office/officeart/2005/8/layout/vList4#1"/>
    <dgm:cxn modelId="{36A4CD43-41E1-41B2-8943-6464B681A4C6}" type="presParOf" srcId="{310E86A8-9F05-46CB-98E8-4E65EE6909E3}" destId="{50122C32-C087-4628-AA7B-57156ACF4727}" srcOrd="0" destOrd="0" presId="urn:microsoft.com/office/officeart/2005/8/layout/vList4#1"/>
    <dgm:cxn modelId="{20DBABAC-D875-42E2-BA4A-C7D32B2B2362}" type="presParOf" srcId="{310E86A8-9F05-46CB-98E8-4E65EE6909E3}" destId="{E1B34921-2180-49A0-BC6F-FC731400B6FE}" srcOrd="1" destOrd="0" presId="urn:microsoft.com/office/officeart/2005/8/layout/vList4#1"/>
    <dgm:cxn modelId="{DFECF67E-1CF7-4807-A1BE-BD5508E0AA4F}" type="presParOf" srcId="{310E86A8-9F05-46CB-98E8-4E65EE6909E3}" destId="{03E59D7B-2C8A-4FD3-A6E5-A1582E6425FD}" srcOrd="2" destOrd="0" presId="urn:microsoft.com/office/officeart/2005/8/layout/vList4#1"/>
    <dgm:cxn modelId="{21B3EA08-4E22-4FAA-9E89-AFDDB78E19A5}" type="presParOf" srcId="{679535A4-0CCD-4922-9E60-332F34016A54}" destId="{0D4BB567-C3D8-4C2E-ADBF-FD32315801BF}" srcOrd="3" destOrd="0" presId="urn:microsoft.com/office/officeart/2005/8/layout/vList4#1"/>
    <dgm:cxn modelId="{E770C6D3-D63F-4A51-BC4E-069C7907EDFC}" type="presParOf" srcId="{679535A4-0CCD-4922-9E60-332F34016A54}" destId="{25851F0C-170F-484A-B2A1-0D1638C68D94}" srcOrd="4" destOrd="0" presId="urn:microsoft.com/office/officeart/2005/8/layout/vList4#1"/>
    <dgm:cxn modelId="{5152B3B9-77A3-4074-9CDD-92A5A26EC4DD}" type="presParOf" srcId="{25851F0C-170F-484A-B2A1-0D1638C68D94}" destId="{4D742FE9-177D-46EF-8F81-1056E53BCA50}" srcOrd="0" destOrd="0" presId="urn:microsoft.com/office/officeart/2005/8/layout/vList4#1"/>
    <dgm:cxn modelId="{1766245D-5E11-43B1-BDAE-0C167D4597B8}" type="presParOf" srcId="{25851F0C-170F-484A-B2A1-0D1638C68D94}" destId="{570DE44C-ECBF-41EA-A0C1-80BE47F461F9}" srcOrd="1" destOrd="0" presId="urn:microsoft.com/office/officeart/2005/8/layout/vList4#1"/>
    <dgm:cxn modelId="{E2A80EC2-39FC-4461-B991-6111D1BF801D}" type="presParOf" srcId="{25851F0C-170F-484A-B2A1-0D1638C68D94}" destId="{CE598DAB-4DAE-4EB1-BCCE-70B970627255}" srcOrd="2" destOrd="0" presId="urn:microsoft.com/office/officeart/2005/8/layout/vList4#1"/>
    <dgm:cxn modelId="{9B18BDBA-57EC-40C7-ACF3-40CA5D5F781D}" type="presParOf" srcId="{679535A4-0CCD-4922-9E60-332F34016A54}" destId="{953392C1-4FC5-4034-9084-87492A0B982D}" srcOrd="5" destOrd="0" presId="urn:microsoft.com/office/officeart/2005/8/layout/vList4#1"/>
    <dgm:cxn modelId="{E6FC8DF4-1638-42EB-B38A-68210341E4E7}" type="presParOf" srcId="{679535A4-0CCD-4922-9E60-332F34016A54}" destId="{9055EC80-530B-4395-A64A-EB90737D21E2}" srcOrd="6" destOrd="0" presId="urn:microsoft.com/office/officeart/2005/8/layout/vList4#1"/>
    <dgm:cxn modelId="{910DA818-2DDB-42EC-9AF2-7771C2F382DB}" type="presParOf" srcId="{9055EC80-530B-4395-A64A-EB90737D21E2}" destId="{040002A7-23BF-4B5D-A5B8-2A161141CF1B}" srcOrd="0" destOrd="0" presId="urn:microsoft.com/office/officeart/2005/8/layout/vList4#1"/>
    <dgm:cxn modelId="{EE668C38-2E88-405A-89E9-2D93A0ADB2E4}" type="presParOf" srcId="{9055EC80-530B-4395-A64A-EB90737D21E2}" destId="{B92868C0-22F7-49A4-AF3C-FA036C1B4529}" srcOrd="1" destOrd="0" presId="urn:microsoft.com/office/officeart/2005/8/layout/vList4#1"/>
    <dgm:cxn modelId="{E434B2C9-CD1C-421B-B6FE-2476B887E082}" type="presParOf" srcId="{9055EC80-530B-4395-A64A-EB90737D21E2}" destId="{4241D35D-DCBC-4769-9A9E-804A0C4DAEE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CD2A6-5A8B-47DE-BFC6-89687CFC57D9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56644-0884-4216-9B8D-9F92C8C254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757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56644-0884-4216-9B8D-9F92C8C254DC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84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CCF5-E91F-4B36-8AFD-32A0A6D0E681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90DE6-4195-4BA7-AA44-4945DDC70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68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CCF5-E91F-4B36-8AFD-32A0A6D0E681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90DE6-4195-4BA7-AA44-4945DDC70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341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CCF5-E91F-4B36-8AFD-32A0A6D0E681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90DE6-4195-4BA7-AA44-4945DDC70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76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CCF5-E91F-4B36-8AFD-32A0A6D0E681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90DE6-4195-4BA7-AA44-4945DDC70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588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CCF5-E91F-4B36-8AFD-32A0A6D0E681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90DE6-4195-4BA7-AA44-4945DDC70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261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CCF5-E91F-4B36-8AFD-32A0A6D0E681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90DE6-4195-4BA7-AA44-4945DDC70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326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CCF5-E91F-4B36-8AFD-32A0A6D0E681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90DE6-4195-4BA7-AA44-4945DDC70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5849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CCF5-E91F-4B36-8AFD-32A0A6D0E681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90DE6-4195-4BA7-AA44-4945DDC70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8556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CCF5-E91F-4B36-8AFD-32A0A6D0E681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90DE6-4195-4BA7-AA44-4945DDC70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083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CCF5-E91F-4B36-8AFD-32A0A6D0E681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90DE6-4195-4BA7-AA44-4945DDC70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404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CCF5-E91F-4B36-8AFD-32A0A6D0E681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90DE6-4195-4BA7-AA44-4945DDC70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413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CCF5-E91F-4B36-8AFD-32A0A6D0E681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90DE6-4195-4BA7-AA44-4945DDC70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920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4366" y="37861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2014-2017《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合流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》_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關於南門溪的故事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2014-2017《 Stream  </a:t>
            </a:r>
            <a:r>
              <a:rPr lang="en-US" altLang="zh-TW" sz="2200" dirty="0" err="1" smtClean="0">
                <a:latin typeface="微軟正黑體" pitchFamily="34" charset="-120"/>
                <a:ea typeface="微軟正黑體" pitchFamily="34" charset="-120"/>
              </a:rPr>
              <a:t>Merging》The</a:t>
            </a:r>
            <a:r>
              <a:rPr lang="en-US" altLang="zh-TW" sz="2200" dirty="0" smtClean="0">
                <a:latin typeface="微軟正黑體" pitchFamily="34" charset="-120"/>
                <a:ea typeface="微軟正黑體" pitchFamily="34" charset="-120"/>
              </a:rPr>
              <a:t> story of South Gate stream </a:t>
            </a:r>
            <a:endParaRPr lang="zh-TW" altLang="en-US" sz="2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7" name="Picture 3" descr="C:\Users\user\Documents\花博發表封面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1" cy="2286194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6429388" y="5857892"/>
            <a:ext cx="24807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分享人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葉佩如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000" dirty="0" err="1" smtClean="0">
                <a:latin typeface="微軟正黑體" pitchFamily="34" charset="-120"/>
                <a:ea typeface="微軟正黑體" pitchFamily="34" charset="-120"/>
              </a:rPr>
              <a:t>Speaker:Yeh,Pei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─</a:t>
            </a:r>
            <a:r>
              <a:rPr lang="en-US" altLang="zh-TW" sz="2000" dirty="0" err="1" smtClean="0">
                <a:latin typeface="微軟正黑體" pitchFamily="34" charset="-120"/>
                <a:ea typeface="微軟正黑體" pitchFamily="34" charset="-120"/>
              </a:rPr>
              <a:t>Ju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30" name="Picture 6" descr="C:\Users\user\Documents\12987048_887666331342394_380676757574512390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4" y="5958823"/>
            <a:ext cx="1000100" cy="756325"/>
          </a:xfrm>
          <a:prstGeom prst="rect">
            <a:avLst/>
          </a:prstGeom>
          <a:noFill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211914"/>
            <a:ext cx="28854" cy="333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-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  <a:endParaRPr kumimoji="1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合流計畫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河道刷牆</a:t>
            </a:r>
          </a:p>
        </p:txBody>
      </p:sp>
      <p:pic>
        <p:nvPicPr>
          <p:cNvPr id="5122" name="Picture 2" descr="C:\Users\葉佩如\Documents\2014合流\合流 對外分享\4刷牆過程\IMAG0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4" y="1600200"/>
            <a:ext cx="80990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75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合流計畫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河道刷牆</a:t>
            </a:r>
          </a:p>
        </p:txBody>
      </p:sp>
      <p:pic>
        <p:nvPicPr>
          <p:cNvPr id="3074" name="Picture 2" descr="C:\Users\葉佩如\Documents\2014合流\合流 對外分享\4刷牆過程\IMAG05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4" y="1600200"/>
            <a:ext cx="80990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2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合流計畫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社區對話</a:t>
            </a:r>
          </a:p>
        </p:txBody>
      </p:sp>
      <p:pic>
        <p:nvPicPr>
          <p:cNvPr id="8194" name="Picture 2" descr="C:\Users\葉佩如\Documents\2014合流\合流 八堂講座\周靈芝老師講座\10707776_846006232084444_1626154641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6" y="1600200"/>
            <a:ext cx="80038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92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合流計畫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社區對話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0" name="Picture 2" descr="C:\Users\葉佩如\Documents\2014合流\合流 八堂講座\楊智富老師講座\10673145_842622165756184_519703598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6" y="1600200"/>
            <a:ext cx="80038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74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合流計畫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社區對話</a:t>
            </a:r>
          </a:p>
        </p:txBody>
      </p:sp>
      <p:pic>
        <p:nvPicPr>
          <p:cNvPr id="10242" name="Picture 2" descr="C:\Users\葉佩如\Documents\2014合流\合流 八堂講座\佩如工作坊四堂課\905流轉未來\10603593_722198421167311_169414182278379309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552728" cy="49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95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合流計畫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跨域藝術</a:t>
            </a:r>
          </a:p>
        </p:txBody>
      </p:sp>
      <p:pic>
        <p:nvPicPr>
          <p:cNvPr id="20482" name="Picture 2" descr="C:\Users\葉佩如\Documents\2014合流\合流927演出照片\20140927 陽光小鳥拍的合流照片\P10009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8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合流計畫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跨域藝術</a:t>
            </a:r>
          </a:p>
        </p:txBody>
      </p:sp>
      <p:pic>
        <p:nvPicPr>
          <p:cNvPr id="21506" name="Picture 2" descr="C:\Users\葉佩如\Documents\2014合流\合流927演出照片\20140927 陽光小鳥拍的合流照片\P1010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8906"/>
            <a:ext cx="6768751" cy="50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0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合流計畫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跨域藝術</a:t>
            </a:r>
          </a:p>
        </p:txBody>
      </p:sp>
      <p:pic>
        <p:nvPicPr>
          <p:cNvPr id="22530" name="Picture 2" descr="C:\Users\葉佩如\Desktop\10155916_10201985629837039_4717159447147133513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52613"/>
            <a:ext cx="8229600" cy="222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4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合流成果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獲市政府補助三萬元開設美學講座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 descr="C:\Users\葉佩如\Documents\2014合流\合流 八堂講座\合流講座\15065129886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65" y="1600200"/>
            <a:ext cx="646206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合流成果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獲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IC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之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音專訪合流計畫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578" name="Picture 2" descr="C:\Users\葉佩如\Documents\2014合流\接受ic知音專訪\20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49" y="1600200"/>
            <a:ext cx="800170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93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857232"/>
            <a:ext cx="1724891" cy="1641764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571472" y="2928934"/>
            <a:ext cx="8229600" cy="3571900"/>
          </a:xfrm>
          <a:prstGeom prst="rect">
            <a:avLst/>
          </a:prstGeom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葉佩如簡介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: 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I</a:t>
            </a:r>
            <a:r>
              <a:rPr kumimoji="0" lang="en-US" altLang="zh-TW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ntrodution</a:t>
            </a: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藝術家、國小教師、合流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_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環境藝術行動 創辦人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Artist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喜歡交朋友、照顧小動物和打掃環境，更喜歡挑戰自我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《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合流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》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作品曾獲國外參展與各大專院校發表，其創作長期關注環境與社區，呈現深刻的土地關懷。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合流成果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南門溪議題進入陽光國小教案</a:t>
            </a:r>
          </a:p>
        </p:txBody>
      </p:sp>
      <p:pic>
        <p:nvPicPr>
          <p:cNvPr id="29699" name="Picture 3" descr="C:\Users\葉佩如\Documents\2014合流\合流_陽光國小特區\知心家族水質檢測照片\其他四班\2014-11-11 11.30.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70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合流成果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南門溪議題進入陽光國小教案</a:t>
            </a:r>
          </a:p>
        </p:txBody>
      </p:sp>
      <p:pic>
        <p:nvPicPr>
          <p:cNvPr id="4098" name="Picture 2" descr="C:\Users\葉佩如\Desktop\合流_謝謝參展藝術家\陽光國小_孩子們的回饋\IMAG1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187136"/>
            <a:ext cx="4032448" cy="349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葉佩如\Desktop\合流_謝謝參展藝術家\陽光國小_孩子們的回饋\IMAG1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4341626" cy="364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0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合流成果</a:t>
            </a:r>
            <a:r>
              <a:rPr lang="en-US" altLang="zh-TW" sz="2800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合流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故事編入校慶主題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8674" name="Picture 2" descr="C:\Users\葉佩如\Desktop\受訪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36" y="1600200"/>
            <a:ext cx="738932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2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合流文件展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新竹市江山藝改所</a:t>
            </a:r>
          </a:p>
        </p:txBody>
      </p:sp>
      <p:pic>
        <p:nvPicPr>
          <p:cNvPr id="1026" name="Picture 2" descr="C:\Users\葉佩如\Documents\2014合流\合流展場照_鉦鈞拍\文件展\DSC_0001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33" y="1600200"/>
            <a:ext cx="799313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1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2800" dirty="0" smtClean="0"/>
              <a:t>2015</a:t>
            </a:r>
            <a:r>
              <a:rPr lang="zh-TW" altLang="en-US" sz="2800" dirty="0" smtClean="0"/>
              <a:t>合流</a:t>
            </a:r>
            <a:endParaRPr lang="zh-TW" altLang="en-US" sz="2800" dirty="0"/>
          </a:p>
        </p:txBody>
      </p:sp>
      <p:pic>
        <p:nvPicPr>
          <p:cNvPr id="5" name="Picture 2" descr="C:\Users\user\Desktop\2015合流\IMAG0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640" y="1600200"/>
            <a:ext cx="809671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5合流\竹燈設計圖\空間示意圖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698519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2015合流\竹燈設計圖\空間示意圖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864796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2015合流\竹燈設計圖\11993965_10206091912074399_384913592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22025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2015合流佈展紀錄\IMAG0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07333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2015合流佈展紀錄\IMAG0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07333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合流計畫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延伸主題</a:t>
            </a:r>
            <a:endParaRPr lang="zh-TW" altLang="en-US" sz="32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</p:nvPr>
        </p:nvGraphicFramePr>
        <p:xfrm>
          <a:off x="1571604" y="1474805"/>
          <a:ext cx="661513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2015合流佈展紀錄\IMAG0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7333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2015合流佈展紀錄\P9262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4664"/>
            <a:ext cx="4536504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2015合流佈展紀錄\P9272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332656"/>
            <a:ext cx="7680853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2015合流佈展紀錄\P92721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584842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2015合流佈展紀錄\P9272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7"/>
            <a:ext cx="7272808" cy="5454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smtClean="0"/>
              <a:t>2016</a:t>
            </a:r>
            <a:r>
              <a:rPr lang="zh-TW" altLang="en-US" sz="4000" dirty="0" smtClean="0"/>
              <a:t>合流</a:t>
            </a:r>
            <a:endParaRPr lang="zh-TW" altLang="en-US" sz="4000" dirty="0"/>
          </a:p>
        </p:txBody>
      </p:sp>
      <p:pic>
        <p:nvPicPr>
          <p:cNvPr id="1026" name="Picture 2" descr="C:\Users\user\Documents\2017321143595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7215238" cy="48101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2017321143595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00108"/>
            <a:ext cx="7393832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IMG_83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14356"/>
            <a:ext cx="7393832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2017《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畫出心靈的圖像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》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C:\Users\user\Documents\畫出心靈的圖像2臉書橫幅公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1656"/>
            <a:ext cx="9144000" cy="4023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ocuments\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201" y="1046177"/>
            <a:ext cx="689626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-14289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合流計畫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歷年紀錄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500034" y="785794"/>
          <a:ext cx="8358246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 smtClean="0"/>
              <a:t>【</a:t>
            </a:r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用創作認識自己，用藝術改變城市</a:t>
            </a:r>
            <a:r>
              <a:rPr lang="en-US" altLang="zh-TW" sz="2800" b="1" dirty="0" smtClean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】</a:t>
            </a:r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zh-TW" altLang="en-US" sz="2800" b="1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829196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20000"/>
              </a:lnSpc>
              <a:buNone/>
            </a:pPr>
            <a:endParaRPr lang="zh-TW" altLang="en-US" sz="26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20000"/>
              </a:lnSpc>
              <a:buNone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唯有自己的心被清理乾淨了，</a:t>
            </a:r>
          </a:p>
          <a:p>
            <a:pPr algn="ctr">
              <a:lnSpc>
                <a:spcPct val="120000"/>
              </a:lnSpc>
              <a:buNone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我們周遭的環境也才能恢復乾淨，</a:t>
            </a:r>
          </a:p>
          <a:p>
            <a:pPr algn="ctr">
              <a:lnSpc>
                <a:spcPct val="120000"/>
              </a:lnSpc>
              <a:buNone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因為人與環境是互相影響的，</a:t>
            </a:r>
          </a:p>
          <a:p>
            <a:pPr algn="ctr">
              <a:lnSpc>
                <a:spcPct val="120000"/>
              </a:lnSpc>
              <a:buNone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這也就是藝術何以改變城市的原因。</a:t>
            </a:r>
          </a:p>
          <a:p>
            <a:pPr algn="ctr">
              <a:lnSpc>
                <a:spcPct val="120000"/>
              </a:lnSpc>
              <a:buNone/>
            </a:pPr>
            <a:endParaRPr lang="zh-TW" altLang="en-US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20000"/>
              </a:lnSpc>
              <a:buNone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誠摯的邀請大家參與這個計畫，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20000"/>
              </a:lnSpc>
              <a:buNone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為了更愛自己，與更愛我們所居住的城市。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cuments\千里之行宣傳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9144000" cy="5183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857232"/>
            <a:ext cx="7500991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世界就在你手中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8358214" cy="543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2014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合流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跨域藝術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X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社區對話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C:\Users\user\Documents\合流1海報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105" y="1142984"/>
            <a:ext cx="3845745" cy="5429288"/>
          </a:xfrm>
          <a:prstGeom prst="rect">
            <a:avLst/>
          </a:prstGeom>
          <a:noFill/>
        </p:spPr>
      </p:pic>
      <p:pic>
        <p:nvPicPr>
          <p:cNvPr id="5" name="Picture 2" descr="C:\Users\葉佩如\Documents\2014合流\合流第二波海報\合流海報-第二版(縮小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4876" y="1142984"/>
            <a:ext cx="3850558" cy="54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走讀南門溪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通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至竹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教大客雅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溪礫間池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 descr="C:\Users\葉佩如\Documents\2014合流\合流 對外分享\2.南門溪說明\201312月拍(原始面貌)\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6489" y="1600200"/>
            <a:ext cx="679102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4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葉佩如\Desktop\南門溪圖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0"/>
            <a:ext cx="6514247" cy="692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5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走讀南門溪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往上游方向</a:t>
            </a:r>
          </a:p>
        </p:txBody>
      </p:sp>
      <p:pic>
        <p:nvPicPr>
          <p:cNvPr id="17410" name="Picture 2" descr="C:\Users\葉佩如\Documents\2014合流\合流_走溪活動\7.6走溪\合流走溪0706\IMAG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4" y="1600200"/>
            <a:ext cx="80990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63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合流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計畫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製版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6" name="Picture 2" descr="C:\Users\葉佩如\Documents\2014合流\合流 對外分享\4刷牆過程\IMAG0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4" y="1600200"/>
            <a:ext cx="80990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34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340</Words>
  <Application>Microsoft Office PowerPoint</Application>
  <PresentationFormat>如螢幕大小 (4:3)</PresentationFormat>
  <Paragraphs>58</Paragraphs>
  <Slides>43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8" baseType="lpstr">
      <vt:lpstr>微軟正黑體</vt:lpstr>
      <vt:lpstr>新細明體</vt:lpstr>
      <vt:lpstr>Arial</vt:lpstr>
      <vt:lpstr>Calibri</vt:lpstr>
      <vt:lpstr>Office 佈景主題</vt:lpstr>
      <vt:lpstr>2014-2017《合流》_關於南門溪的故事 2014-2017《 Stream  Merging》The story of South Gate stream </vt:lpstr>
      <vt:lpstr>PowerPoint 簡報</vt:lpstr>
      <vt:lpstr>合流計畫_延伸主題</vt:lpstr>
      <vt:lpstr>合流計畫_歷年紀錄</vt:lpstr>
      <vt:lpstr>2014合流_跨域藝術X社區對話</vt:lpstr>
      <vt:lpstr>走讀南門溪_通至竹教大客雅溪礫間池</vt:lpstr>
      <vt:lpstr>PowerPoint 簡報</vt:lpstr>
      <vt:lpstr>走讀南門溪_往上游方向</vt:lpstr>
      <vt:lpstr>合流計畫_製版</vt:lpstr>
      <vt:lpstr>合流計畫_河道刷牆</vt:lpstr>
      <vt:lpstr>合流計畫_河道刷牆</vt:lpstr>
      <vt:lpstr>合流計畫_社區對話</vt:lpstr>
      <vt:lpstr>合流計畫_社區對話</vt:lpstr>
      <vt:lpstr>合流計畫_社區對話</vt:lpstr>
      <vt:lpstr>合流計畫_跨域藝術</vt:lpstr>
      <vt:lpstr>合流計畫_跨域藝術</vt:lpstr>
      <vt:lpstr>合流計畫_跨域藝術</vt:lpstr>
      <vt:lpstr>合流成果 獲市政府補助三萬元開設美學講座</vt:lpstr>
      <vt:lpstr>合流成果 獲IC之音專訪合流計畫</vt:lpstr>
      <vt:lpstr>合流成果 南門溪議題進入陽光國小教案</vt:lpstr>
      <vt:lpstr>合流成果 南門溪議題進入陽光國小教案</vt:lpstr>
      <vt:lpstr>合流成果 合流故事編入校慶主題</vt:lpstr>
      <vt:lpstr>合流文件展 新竹市江山藝改所</vt:lpstr>
      <vt:lpstr>2015合流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2016合流</vt:lpstr>
      <vt:lpstr>PowerPoint 簡報</vt:lpstr>
      <vt:lpstr>PowerPoint 簡報</vt:lpstr>
      <vt:lpstr>2017《畫出心靈的圖像》</vt:lpstr>
      <vt:lpstr>PowerPoint 簡報</vt:lpstr>
      <vt:lpstr> 【用創作認識自己，用藝術改變城市】 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葉佩如</dc:creator>
  <cp:lastModifiedBy>cth03</cp:lastModifiedBy>
  <cp:revision>77</cp:revision>
  <dcterms:created xsi:type="dcterms:W3CDTF">2014-12-06T12:53:00Z</dcterms:created>
  <dcterms:modified xsi:type="dcterms:W3CDTF">2018-07-10T09:05:55Z</dcterms:modified>
</cp:coreProperties>
</file>